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1108A-45D7-4F2C-B975-6151435F85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4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610E5-272B-4711-9935-46C8F12557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CE749-A2A1-4A36-9D14-1C223307A4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9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08FBE-9E30-4CA1-B3F0-10B0FDA664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45997-F4AC-4666-A2BB-90FC691493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51EA9-7064-4E73-B76D-DCF10B855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9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52F36-BAE1-4878-AB8C-F788E3BD99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3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9BDBA-8576-4F42-9F98-DE82174C06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14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95B90-2B76-4A4F-BB8A-DE52D7250D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9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60EB4-10D8-49C2-9C8E-335E5416B5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9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2AF6C-DB49-4958-B24C-1EBD32869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8D12E9C-AF4C-4094-A799-3B1E2FBF41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Meditating on Scripture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048000"/>
            <a:ext cx="6400800" cy="25908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“To have faith in the Word, Scripture must not grasp us in our critical thought, but in the life of the soul” </a:t>
            </a:r>
            <a:r>
              <a:rPr lang="en-US" dirty="0"/>
              <a:t>-</a:t>
            </a:r>
            <a:r>
              <a:rPr lang="en-US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Abraham </a:t>
            </a:r>
            <a:r>
              <a:rPr lang="en-US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Kuyper</a:t>
            </a:r>
            <a:endParaRPr lang="en-US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Nurturing our emotions </a:t>
            </a:r>
            <a:br>
              <a:rPr lang="en-US" dirty="0" smtClean="0"/>
            </a:br>
            <a:r>
              <a:rPr lang="en-US" dirty="0" smtClean="0"/>
              <a:t>for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Value the Presence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Personal Holiness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smtClean="0"/>
              <a:t>Worship 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(</a:t>
            </a:r>
            <a:r>
              <a:rPr lang="en-US" sz="3600" dirty="0" smtClean="0"/>
              <a:t>with others and by ourselves)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Value God’s voice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Wait</a:t>
            </a:r>
          </a:p>
        </p:txBody>
      </p:sp>
    </p:spTree>
    <p:extLst>
      <p:ext uri="{BB962C8B-B14F-4D97-AF65-F5344CB8AC3E}">
        <p14:creationId xmlns:p14="http://schemas.microsoft.com/office/powerpoint/2010/main" val="26528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Listen?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590800"/>
            <a:ext cx="28194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By Faith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572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Everything in the Christian life is based off Faith.</a:t>
            </a:r>
          </a:p>
          <a:p>
            <a:r>
              <a:rPr lang="en-US" dirty="0" smtClean="0"/>
              <a:t>Salvation</a:t>
            </a:r>
          </a:p>
          <a:p>
            <a:r>
              <a:rPr lang="en-US" dirty="0" smtClean="0"/>
              <a:t>Understanding</a:t>
            </a:r>
          </a:p>
          <a:p>
            <a:r>
              <a:rPr lang="en-US" dirty="0" smtClean="0"/>
              <a:t>Grace</a:t>
            </a:r>
          </a:p>
          <a:p>
            <a:r>
              <a:rPr lang="en-US" dirty="0" smtClean="0"/>
              <a:t>Recognizing God’s presence.</a:t>
            </a:r>
          </a:p>
          <a:p>
            <a:r>
              <a:rPr lang="en-US" dirty="0" smtClean="0"/>
              <a:t>Our 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32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25562"/>
          </a:xfrm>
        </p:spPr>
        <p:txBody>
          <a:bodyPr/>
          <a:lstStyle/>
          <a:p>
            <a:pPr algn="l"/>
            <a:r>
              <a:rPr lang="en-US" dirty="0" smtClean="0"/>
              <a:t>Meditation is simply the art of thinking deeply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2514600"/>
            <a:ext cx="4572000" cy="36877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Reflect on</a:t>
            </a:r>
          </a:p>
          <a:p>
            <a:pPr marL="0" indent="0">
              <a:buNone/>
            </a:pPr>
            <a:r>
              <a:rPr lang="en-US" sz="4000" dirty="0" smtClean="0"/>
              <a:t>Contemplate</a:t>
            </a:r>
          </a:p>
          <a:p>
            <a:pPr marL="0" indent="0">
              <a:buNone/>
            </a:pPr>
            <a:r>
              <a:rPr lang="en-US" sz="4000" dirty="0" smtClean="0"/>
              <a:t>Think deeply about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2068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Imagination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Imagination as a distraction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Trying not to think about something.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Imagination as an anchor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Focusing on an idea.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403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44562"/>
          </a:xfrm>
        </p:spPr>
        <p:txBody>
          <a:bodyPr/>
          <a:lstStyle/>
          <a:p>
            <a:r>
              <a:rPr lang="en-US" dirty="0" smtClean="0"/>
              <a:t>Practice – Psalm 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Quiet our hearts and minds using our imagination.</a:t>
            </a:r>
          </a:p>
          <a:p>
            <a:pPr lvl="2"/>
            <a:r>
              <a:rPr lang="en-US" sz="3200" dirty="0" smtClean="0"/>
              <a:t>Use an image from the passage</a:t>
            </a:r>
          </a:p>
          <a:p>
            <a:pPr lvl="2"/>
            <a:r>
              <a:rPr lang="en-US" sz="3200" u="sng" dirty="0" smtClean="0"/>
              <a:t>When</a:t>
            </a:r>
            <a:r>
              <a:rPr lang="en-US" sz="3200" dirty="0" smtClean="0"/>
              <a:t> you get distracted come back to image.</a:t>
            </a:r>
          </a:p>
          <a:p>
            <a:pPr lvl="2"/>
            <a:r>
              <a:rPr lang="en-US" sz="3200" u="sng" dirty="0" smtClean="0"/>
              <a:t>When</a:t>
            </a:r>
            <a:r>
              <a:rPr lang="en-US" sz="3200" dirty="0" smtClean="0"/>
              <a:t> your mind wanders, go get it and bring it back. You have to train your mind.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4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Read through the passage (SLOWLY) and underline verses catching your attention.</a:t>
            </a:r>
          </a:p>
          <a:p>
            <a:pPr marL="609600" indent="-609600">
              <a:buFontTx/>
              <a:buAutoNum type="arabicPeriod" startAt="2"/>
            </a:pPr>
            <a:r>
              <a:rPr lang="en-US" dirty="0" smtClean="0"/>
              <a:t>Read through the verses you underlined. What impressions do you have? Write them down</a:t>
            </a:r>
          </a:p>
          <a:p>
            <a:pPr marL="609600" indent="-609600">
              <a:buFontTx/>
              <a:buAutoNum type="arabicPeriod" startAt="2"/>
            </a:pPr>
            <a:r>
              <a:rPr lang="en-US" dirty="0" smtClean="0"/>
              <a:t>Read the passage again for the final time. Think deeply about it. Tell God the thoughts this Scripture brings to mind. Ask Him for His thoughts.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74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8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214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Meditating on Scripture</vt:lpstr>
      <vt:lpstr>Nurturing our emotions  for Christ</vt:lpstr>
      <vt:lpstr>How Do We Listen?</vt:lpstr>
      <vt:lpstr>Meditation is simply the art of thinking deeply </vt:lpstr>
      <vt:lpstr>Using your Imagination</vt:lpstr>
      <vt:lpstr>Practice – Psalm 63</vt:lpstr>
      <vt:lpstr>PowerPoint Presentation</vt:lpstr>
      <vt:lpstr>PowerPoint Presentation</vt:lpstr>
    </vt:vector>
  </TitlesOfParts>
  <Company>Northern Michigan Christian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abusch</dc:creator>
  <cp:lastModifiedBy>Andrew Busch</cp:lastModifiedBy>
  <cp:revision>14</cp:revision>
  <dcterms:created xsi:type="dcterms:W3CDTF">2010-10-25T18:12:39Z</dcterms:created>
  <dcterms:modified xsi:type="dcterms:W3CDTF">2012-09-26T12:47:55Z</dcterms:modified>
</cp:coreProperties>
</file>